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8"/>
  </p:normalViewPr>
  <p:slideViewPr>
    <p:cSldViewPr snapToGrid="0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10422" b="5309"/>
          <a:stretch>
            <a:fillRect/>
          </a:stretch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Presentation for the Front-end Part</a:t>
            </a:r>
            <a:endParaRPr lang="en-TH" sz="3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TH"/>
              <a:t>3 mins per group</a:t>
            </a:r>
            <a:endParaRPr lang="en-TH" dirty="0"/>
          </a:p>
        </p:txBody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footer rectangl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r>
              <a:rPr lang="en-TH" dirty="0"/>
              <a:t>Submission</a:t>
            </a:r>
            <a:endParaRPr lang="en-TH" dirty="0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TH" dirty="0"/>
              <a:t>Record </a:t>
            </a:r>
            <a:r>
              <a:rPr lang="en-TH" b="1" u="sng" dirty="0"/>
              <a:t>3-5 mins presentation</a:t>
            </a:r>
            <a:r>
              <a:rPr lang="en-TH" b="1" dirty="0"/>
              <a:t> </a:t>
            </a:r>
            <a:r>
              <a:rPr lang="en-TH" dirty="0"/>
              <a:t>and submit to Moodle (Only one people in the team will submit in Moodle, you can submit to any section)</a:t>
            </a:r>
            <a:endParaRPr lang="en-TH" dirty="0"/>
          </a:p>
          <a:p>
            <a:pPr marL="0" indent="0">
              <a:buNone/>
            </a:pPr>
            <a:r>
              <a:rPr lang="en-TH" dirty="0"/>
              <a:t>Submission Deadline : </a:t>
            </a:r>
            <a:r>
              <a:rPr lang="en-TH" b="1" u="sng" dirty="0"/>
              <a:t>9th November 11.59 pm</a:t>
            </a:r>
            <a:r>
              <a:rPr lang="en-TH" dirty="0"/>
              <a:t> </a:t>
            </a:r>
            <a:endParaRPr lang="en-TH" dirty="0"/>
          </a:p>
          <a:p>
            <a:endParaRPr lang="en-TH" dirty="0"/>
          </a:p>
          <a:p>
            <a:r>
              <a:rPr lang="en-TH" dirty="0"/>
              <a:t> </a:t>
            </a:r>
            <a:endParaRPr lang="en-TH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071" y="801793"/>
            <a:ext cx="8019857" cy="52730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TH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8745" y="1306175"/>
            <a:ext cx="10594510" cy="42642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1. Member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1. </a:t>
            </a:r>
            <a:r>
              <a:rPr lang="en-US" altLang="en-TH" dirty="0"/>
              <a:t>shenxinyan 20232090 232</a:t>
            </a:r>
            <a:r>
              <a:rPr lang="en-TH" dirty="0"/>
              <a:t>. </a:t>
            </a:r>
            <a:endParaRPr lang="en-TH" dirty="0"/>
          </a:p>
          <a:p>
            <a:r>
              <a:rPr lang="en-TH" dirty="0"/>
              <a:t>2. </a:t>
            </a:r>
            <a:r>
              <a:rPr lang="en-US" altLang="en-TH" dirty="0"/>
              <a:t>wurunxin 20232083 232</a:t>
            </a:r>
            <a:r>
              <a:rPr lang="en-TH" dirty="0"/>
              <a:t>. </a:t>
            </a:r>
            <a:endParaRPr lang="en-TH" dirty="0"/>
          </a:p>
          <a:p>
            <a:r>
              <a:rPr lang="en-TH" dirty="0"/>
              <a:t>3. </a:t>
            </a:r>
            <a:r>
              <a:rPr lang="en-US" altLang="en-TH" dirty="0"/>
              <a:t>zhaomeiling 20232089 232</a:t>
            </a:r>
            <a:r>
              <a:rPr lang="en-TH" dirty="0"/>
              <a:t>. </a:t>
            </a:r>
            <a:endParaRPr lang="en-TH" dirty="0"/>
          </a:p>
        </p:txBody>
      </p:sp>
      <p:sp>
        <p:nvSpPr>
          <p:cNvPr id="12" name="TextBox 11"/>
          <p:cNvSpPr txBox="1"/>
          <p:nvPr/>
        </p:nvSpPr>
        <p:spPr>
          <a:xfrm>
            <a:off x="2397282" y="5750709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TH" dirty="0">
                <a:solidFill>
                  <a:srgbClr val="FF0000"/>
                </a:solidFill>
              </a:rPr>
              <a:t>wurunxin</a:t>
            </a:r>
            <a:endParaRPr lang="en-US" altLang="en-TH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620" y="5736526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TH" dirty="0">
                <a:solidFill>
                  <a:srgbClr val="FF0000"/>
                </a:solidFill>
              </a:rPr>
              <a:t>zhaomeiling</a:t>
            </a:r>
            <a:endParaRPr lang="en-US" altLang="en-TH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0535" y="5736526"/>
            <a:ext cx="60960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TH" dirty="0">
                <a:solidFill>
                  <a:srgbClr val="FF0000"/>
                </a:solidFill>
              </a:rPr>
              <a:t>shenxinyan</a:t>
            </a:r>
            <a:endParaRPr lang="en-US" altLang="en-TH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82939" y="5973293"/>
            <a:ext cx="6567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/>
              <a:t>** project leader</a:t>
            </a:r>
            <a:endParaRPr lang="en-TH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810" y="3780790"/>
            <a:ext cx="1969770" cy="1969770"/>
          </a:xfrm>
          <a:prstGeom prst="rect">
            <a:avLst/>
          </a:prstGeom>
        </p:spPr>
      </p:pic>
      <p:pic>
        <p:nvPicPr>
          <p:cNvPr id="11" name="图片 10" descr="白底证件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85" y="3973830"/>
            <a:ext cx="1564640" cy="1762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10" y="3902710"/>
            <a:ext cx="2625725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2. 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>
                <a:solidFill>
                  <a:schemeClr val="tx1"/>
                </a:solidFill>
              </a:rPr>
              <a:t>Project name:</a:t>
            </a:r>
            <a:r>
              <a:rPr lang="en-US" altLang="zh-CN" dirty="0">
                <a:solidFill>
                  <a:srgbClr val="FF0000"/>
                </a:solidFill>
              </a:rPr>
              <a:t>Paparazzi news,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A social platform designed to help users identify and classify fake news through collective intelligence and transparent voting.</a:t>
            </a:r>
            <a:endParaRPr lang="en-TH" dirty="0">
              <a:solidFill>
                <a:srgbClr val="FF0000"/>
              </a:solidFill>
            </a:endParaRPr>
          </a:p>
          <a:p>
            <a:r>
              <a:rPr lang="en-TH" dirty="0">
                <a:solidFill>
                  <a:schemeClr val="tx1"/>
                </a:solidFill>
              </a:rPr>
              <a:t>Project goal: </a:t>
            </a:r>
            <a:endParaRPr lang="en-TH" dirty="0">
              <a:solidFill>
                <a:schemeClr val="tx1"/>
              </a:solidFill>
            </a:endParaRPr>
          </a:p>
          <a:p>
            <a:endParaRPr lang="en-TH" dirty="0">
              <a:solidFill>
                <a:schemeClr val="tx1"/>
              </a:solidFill>
            </a:endParaRPr>
          </a:p>
          <a:p>
            <a:endParaRPr lang="en-TH" dirty="0">
              <a:solidFill>
                <a:schemeClr val="tx1"/>
              </a:solidFill>
            </a:endParaRPr>
          </a:p>
          <a:p>
            <a:endParaRPr lang="en-TH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2605" y="860425"/>
            <a:ext cx="4181475" cy="478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/>
              <a:t>Paparazzi news</a:t>
            </a:r>
            <a:endParaRPr lang="zh-CN" altLang="en-US" sz="4400"/>
          </a:p>
        </p:txBody>
      </p:sp>
      <p:graphicFrame>
        <p:nvGraphicFramePr>
          <p:cNvPr id="6" name="表格 5"/>
          <p:cNvGraphicFramePr/>
          <p:nvPr/>
        </p:nvGraphicFramePr>
        <p:xfrm>
          <a:off x="1220470" y="3429000"/>
          <a:ext cx="10022840" cy="2590800"/>
        </p:xfrm>
        <a:graphic>
          <a:graphicData uri="http://schemas.openxmlformats.org/drawingml/2006/table">
            <a:tbl>
              <a:tblPr/>
              <a:tblGrid>
                <a:gridCol w="5011420"/>
                <a:gridCol w="5011420"/>
              </a:tblGrid>
              <a:tr h="518160">
                <a:tc>
                  <a:txBody>
                    <a:bodyPr/>
                    <a:p>
                      <a:r>
                        <a:rPr lang="en-US" altLang="zh-CN" sz="1100"/>
                        <a:t>Provide a community-driven verification system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Users collaborate to evaluate news authenticity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18160">
                <a:tc>
                  <a:txBody>
                    <a:bodyPr/>
                    <a:p>
                      <a:r>
                        <a:rPr lang="en-US" altLang="zh-CN" sz="1100"/>
                        <a:t>Increase digital media literacy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Encourage evidence-based thinking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18160">
                <a:tc>
                  <a:txBody>
                    <a:bodyPr/>
                    <a:p>
                      <a:r>
                        <a:rPr lang="en-US" altLang="zh-CN" sz="1100"/>
                        <a:t>Reduce the spread of misinformation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Classify content into True / Fake / Neutral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18160">
                <a:tc>
                  <a:txBody>
                    <a:bodyPr/>
                    <a:p>
                      <a:r>
                        <a:rPr lang="en-US" altLang="zh-CN" sz="1100"/>
                        <a:t>Enable transparency in public opinions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Display voting results and comments openly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18160">
                <a:tc>
                  <a:txBody>
                    <a:bodyPr/>
                    <a:p>
                      <a:r>
                        <a:rPr lang="en-US" altLang="zh-CN" sz="1100"/>
                        <a:t>Simple and accessible design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100"/>
                        <a:t>Browser-based, no backend required for prototype</a:t>
                      </a:r>
                      <a:endParaRPr lang="en-US" altLang="zh-CN" sz="11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3. Features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H" dirty="0"/>
              <a:t>F1</a:t>
            </a:r>
            <a:r>
              <a:rPr lang="en-US" altLang="en-TH" dirty="0"/>
              <a:t>  </a:t>
            </a:r>
            <a:r>
              <a:rPr lang="en-US" altLang="zh-CN" dirty="0"/>
              <a:t>Check the news</a:t>
            </a:r>
            <a:endParaRPr lang="en-US" altLang="zh-CN" dirty="0"/>
          </a:p>
          <a:p>
            <a:r>
              <a:rPr lang="en-TH" dirty="0"/>
              <a:t>F2 </a:t>
            </a:r>
            <a:r>
              <a:rPr lang="en-US" altLang="en-TH" dirty="0"/>
              <a:t> </a:t>
            </a:r>
            <a:r>
              <a:rPr lang="en-US" altLang="zh-CN" dirty="0"/>
              <a:t>The authenticity of the voting news</a:t>
            </a:r>
            <a:endParaRPr lang="en-US" altLang="zh-CN" dirty="0"/>
          </a:p>
          <a:p>
            <a:r>
              <a:rPr lang="en-TH" dirty="0"/>
              <a:t>F3 </a:t>
            </a:r>
            <a:r>
              <a:rPr lang="en-US" altLang="en-TH" dirty="0"/>
              <a:t> </a:t>
            </a:r>
            <a:r>
              <a:rPr lang="en-US" altLang="zh-CN" dirty="0"/>
              <a:t>Comment on the news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TH" dirty="0"/>
          </a:p>
          <a:p>
            <a:pPr marL="0" indent="0">
              <a:buNone/>
            </a:pPr>
            <a:endParaRPr lang="en-T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5. </a:t>
            </a:r>
            <a:r>
              <a:rPr lang="en-US" dirty="0"/>
              <a:t>Home page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list of news, filter (all / fake / not fake), pagination, and how many items per page?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TH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2566035"/>
            <a:ext cx="482219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4. Tech Stack</a:t>
            </a:r>
            <a:endParaRPr lang="en-TH" dirty="0"/>
          </a:p>
        </p:txBody>
      </p:sp>
      <p:sp>
        <p:nvSpPr>
          <p:cNvPr id="3" name="文本框 2"/>
          <p:cNvSpPr txBox="1"/>
          <p:nvPr/>
        </p:nvSpPr>
        <p:spPr>
          <a:xfrm>
            <a:off x="1433830" y="1998980"/>
            <a:ext cx="5013960" cy="3078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Frontend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React</a:t>
            </a:r>
            <a:endParaRPr lang="en-US" altLang="zh-CN"/>
          </a:p>
          <a:p>
            <a:r>
              <a:rPr lang="en-US" altLang="zh-CN"/>
              <a:t>JavaScript/ES6+</a:t>
            </a:r>
            <a:endParaRPr lang="en-US" altLang="zh-CN"/>
          </a:p>
          <a:p>
            <a:r>
              <a:rPr lang="en-US" altLang="zh-CN"/>
              <a:t>CSS3 with modern features</a:t>
            </a:r>
            <a:endParaRPr lang="en-US" altLang="zh-CN"/>
          </a:p>
          <a:p>
            <a:r>
              <a:rPr lang="en-US" altLang="zh-CN"/>
              <a:t>Vite (build tool)</a:t>
            </a:r>
            <a:endParaRPr lang="en-US" altLang="zh-CN"/>
          </a:p>
          <a:p>
            <a:r>
              <a:rPr lang="en-US" altLang="zh-CN"/>
              <a:t>Backend</a:t>
            </a:r>
            <a:r>
              <a:rPr lang="zh-CN" altLang="en-US"/>
              <a:t>：</a:t>
            </a:r>
            <a:endParaRPr lang="en-US" altLang="zh-CN"/>
          </a:p>
          <a:p>
            <a:r>
              <a:rPr lang="en-US" altLang="zh-CN"/>
              <a:t>Node.js</a:t>
            </a:r>
            <a:endParaRPr lang="en-US" altLang="zh-CN"/>
          </a:p>
          <a:p>
            <a:r>
              <a:rPr lang="en-US" altLang="zh-CN"/>
              <a:t>Express.js</a:t>
            </a:r>
            <a:endParaRPr lang="en-US" altLang="zh-CN"/>
          </a:p>
          <a:p>
            <a:r>
              <a:rPr lang="en-US" altLang="zh-CN"/>
              <a:t>MongoDB (database)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6. </a:t>
            </a:r>
            <a:r>
              <a:rPr lang="en-US" dirty="0"/>
              <a:t>News Details Page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Click on one news item to show: topic, full details, reporter, date/time, image (URL) 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i="1" dirty="0">
                <a:solidFill>
                  <a:schemeClr val="tx2"/>
                </a:solidFill>
              </a:rPr>
              <a:t>- Show comment section and voting results (fake / not fake)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975" y="2827655"/>
            <a:ext cx="4067810" cy="3312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275" b="1551"/>
          <a:stretch>
            <a:fillRect/>
          </a:stretch>
        </p:blipFill>
        <p:spPr>
          <a:xfrm>
            <a:off x="5375910" y="2827655"/>
            <a:ext cx="4150360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7. </a:t>
            </a:r>
            <a:r>
              <a:rPr lang="en-US" dirty="0"/>
              <a:t>Vote &amp; Comment Feature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Demonstrate voting and adding a comment or image link </a:t>
            </a:r>
            <a:br>
              <a:rPr lang="en-US" i="1" dirty="0">
                <a:solidFill>
                  <a:schemeClr val="tx2"/>
                </a:solidFill>
              </a:rPr>
            </a:br>
            <a:r>
              <a:rPr lang="en-US" i="1" dirty="0">
                <a:solidFill>
                  <a:schemeClr val="tx2"/>
                </a:solidFill>
              </a:rPr>
              <a:t>- Show that new data appears in the comment list immediately</a:t>
            </a:r>
            <a:endParaRPr lang="en-US" i="1" dirty="0">
              <a:solidFill>
                <a:schemeClr val="tx2"/>
              </a:solidFill>
            </a:endParaRPr>
          </a:p>
          <a:p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2375" y="2873375"/>
            <a:ext cx="5443220" cy="3410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95" y="2874010"/>
            <a:ext cx="3905885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8. </a:t>
            </a:r>
            <a:r>
              <a:rPr lang="en-US" dirty="0"/>
              <a:t>Deployment with Versel</a:t>
            </a:r>
            <a:endParaRPr lang="en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2"/>
                </a:solidFill>
              </a:rPr>
              <a:t>- Mention </a:t>
            </a:r>
            <a:r>
              <a:rPr lang="en-US" b="1" i="1" dirty="0">
                <a:solidFill>
                  <a:schemeClr val="tx2"/>
                </a:solidFill>
              </a:rPr>
              <a:t>mock data</a:t>
            </a:r>
            <a:r>
              <a:rPr lang="en-US" i="1" dirty="0">
                <a:solidFill>
                  <a:schemeClr val="tx2"/>
                </a:solidFill>
              </a:rPr>
              <a:t> used for testing and </a:t>
            </a:r>
            <a:r>
              <a:rPr lang="en-US" b="1" i="1" dirty="0">
                <a:solidFill>
                  <a:schemeClr val="tx2"/>
                </a:solidFill>
              </a:rPr>
              <a:t>pagination</a:t>
            </a:r>
            <a:r>
              <a:rPr lang="en-US" i="1" dirty="0">
                <a:solidFill>
                  <a:schemeClr val="tx2"/>
                </a:solidFill>
              </a:rPr>
              <a:t> implemented</a:t>
            </a:r>
            <a:endParaRPr lang="en-US" i="1" dirty="0">
              <a:solidFill>
                <a:schemeClr val="tx2"/>
              </a:solidFill>
            </a:endParaRPr>
          </a:p>
          <a:p>
            <a:r>
              <a:rPr lang="en-US" i="1" dirty="0">
                <a:solidFill>
                  <a:schemeClr val="tx2"/>
                </a:solidFill>
              </a:rPr>
              <a:t>URL:</a:t>
            </a:r>
            <a:r>
              <a:rPr lang="en-US" altLang="zh-CN" i="1" dirty="0">
                <a:solidFill>
                  <a:schemeClr val="tx2"/>
                </a:solidFill>
              </a:rPr>
              <a:t>https://project-01-anti-fakenews-cn-paparazzi-news-5hz3penn5.vercel.app/</a:t>
            </a:r>
            <a:endParaRPr lang="en-US" altLang="zh-CN" i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TH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85" y="3054985"/>
            <a:ext cx="3733165" cy="2998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演示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Tw Cen MT</vt:lpstr>
      <vt:lpstr>Arial Unicode MS</vt:lpstr>
      <vt:lpstr>RetrospectVTI</vt:lpstr>
      <vt:lpstr>Presentation for the Front-end Part</vt:lpstr>
      <vt:lpstr>1. Member</vt:lpstr>
      <vt:lpstr>2. </vt:lpstr>
      <vt:lpstr>3. Features</vt:lpstr>
      <vt:lpstr>5. Home page</vt:lpstr>
      <vt:lpstr>4. Tech Stack</vt:lpstr>
      <vt:lpstr>6. News Details Page</vt:lpstr>
      <vt:lpstr>7. Vote &amp; Comment Feature</vt:lpstr>
      <vt:lpstr>8. Deployment with Versel</vt:lpstr>
      <vt:lpstr>Submission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Pikul V.</dc:creator>
  <cp:lastModifiedBy>Prince</cp:lastModifiedBy>
  <cp:revision>14</cp:revision>
  <dcterms:created xsi:type="dcterms:W3CDTF">2025-10-24T04:49:00Z</dcterms:created>
  <dcterms:modified xsi:type="dcterms:W3CDTF">2025-11-08T13:23:51Z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65B31012E21D4F1E9016A049BD60D35C_12</vt:lpwstr>
  </property>
  <property fmtid="{D5CDD505-2E9C-101B-9397-08002B2CF9AE}" pid="3" name="KSOProductBuildVer">
    <vt:lpwstr>2052-12.1.0.23125</vt:lpwstr>
  </property>
</Properties>
</file>